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0C9"/>
    <a:srgbClr val="3E7A8D"/>
    <a:srgbClr val="7DCADA"/>
    <a:srgbClr val="D4EEF3"/>
    <a:srgbClr val="1F3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0EC27-27A7-4D74-8340-59B57C3D3211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64A57-400C-4540-91F9-D2D2082482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86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0FC10D-D760-CCAA-8080-F36D114FF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F889C7-03AF-EE69-DB91-ED5DDCFA3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06A41E-107C-3E90-68D0-ABA3E753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D73D-71FE-4932-A3E5-3C9B6086C8A9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137784-07AF-5875-23C5-1FAFD28D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92B3BC-F015-79F6-0AC7-15FC5E64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7AB6-5F49-4904-9285-FE8A5DFFE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90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1FDBF-071D-78A1-052F-978229D5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8CFE4A-177B-319D-8128-032F55A27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A2E765-C9E4-6520-7494-7636A313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D73D-71FE-4932-A3E5-3C9B6086C8A9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34701B-D7E8-6E64-1586-A4BB0C83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D40B6C-A861-4190-99C7-5DDE2570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7AB6-5F49-4904-9285-FE8A5DFFE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43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C60680-3E29-0058-6F37-DD86479B8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D2E763-4546-C33D-BFF1-B4C5ED9A4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AA551C-EE95-8D7E-E138-BAA802EA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D73D-71FE-4932-A3E5-3C9B6086C8A9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B21025-1703-0867-DF3A-598F8A6F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BE96CC-FE0C-3291-6B99-1CC4F807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7AB6-5F49-4904-9285-FE8A5DFFE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92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81AA64-1874-732F-4FFB-93BE0CD8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555DC5-B931-5D5C-E6DC-795F5B78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00A149-6A00-843F-4FE7-0E0400BBE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D73D-71FE-4932-A3E5-3C9B6086C8A9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3EB782-3489-3F94-AAEE-8599612C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06ACC8-A4F6-222A-7CEA-FE85B414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7AB6-5F49-4904-9285-FE8A5DFFE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89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7A15D7-84C7-F9C0-E5F1-D325D8F8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1B3124-9C32-6DF3-DC2C-20B8879E4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6F9656-B4E4-49D5-4F0E-6824A356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D73D-71FE-4932-A3E5-3C9B6086C8A9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10428C-C86F-B3A0-A4C8-B061C773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E8724F-7A6A-8248-71E5-51E8A70B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7AB6-5F49-4904-9285-FE8A5DFFE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95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D5425-AFF2-CF03-F801-2238138E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362B63-331E-1275-5622-B30F59D1D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F7B354-888C-764F-8790-4349DFDF6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E9028C-8CCA-9241-20E6-CBF18A97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D73D-71FE-4932-A3E5-3C9B6086C8A9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9B8F1C-344C-7F7D-7686-CA1F8757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7EC9A5-D245-3285-B1CF-0AF44055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7AB6-5F49-4904-9285-FE8A5DFFE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21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0FB6CB-20F1-D6B0-6404-86C34AF5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AA9AA2-A8F4-AABC-D2DA-12F7DB024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6CCE9C-AC6F-3D0D-B513-F81AA54BE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73C16E7-7A84-80CC-21AB-8A43534E6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6AE625-BD48-06B6-26A2-109F0650C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6D13D53-D427-BD08-1320-20035607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D73D-71FE-4932-A3E5-3C9B6086C8A9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D01BA6-F141-7796-E062-1B54E861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6589315-C920-E21F-528A-572FFD40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7AB6-5F49-4904-9285-FE8A5DFFE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82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571BB2-AC4F-B98D-503F-445D5686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73FBD6F-35F1-F5EB-C4E5-24756AE0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D73D-71FE-4932-A3E5-3C9B6086C8A9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6CC923-378E-8B75-5B68-06773BEF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FDD9CF-AC50-A1F6-6C1F-2C5CEA8A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7AB6-5F49-4904-9285-FE8A5DFFE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06E622F-E61C-5EAB-B8C1-126F0B78B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D73D-71FE-4932-A3E5-3C9B6086C8A9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ACDF87-0737-1B45-4238-0E6C30B2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C89CFB-C5DD-3F2B-AB91-2E3B09AF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7AB6-5F49-4904-9285-FE8A5DFFE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2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BAA1A5-9C4F-C5EB-D237-3F6804A9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EF7959-7EDD-D0A0-05AF-13AA9A7E8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049659-1D4C-9473-7693-511216660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5FC408-756C-58B2-7859-D7F5972E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D73D-71FE-4932-A3E5-3C9B6086C8A9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AE251E-423B-D01B-A483-8F29EF2E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A864CF-58D3-8D09-6806-9D8C46BD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7AB6-5F49-4904-9285-FE8A5DFFE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6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CAD52E-8852-61BB-3D8C-7F3620F9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C6DCB5E-BA0B-9715-382F-AEC5DC2DD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207562-A97F-8E62-F2AE-3FF09E15A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0308AA-2A11-EE63-B49E-0A1D6FE9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D73D-71FE-4932-A3E5-3C9B6086C8A9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66CDCB-1CA9-47EF-1BDE-84807478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6A76C4-3864-488F-0139-95C761EA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7AB6-5F49-4904-9285-FE8A5DFFE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35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F77D268-8CD3-2DFA-8A4C-FB902923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495C1C-291E-8032-F0D0-4DDFD9238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A840C1-DCED-A642-09A2-708DC81B7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FD73D-71FE-4932-A3E5-3C9B6086C8A9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F003F1-064D-CFA6-9AF1-8D196B594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5CC903-2DC6-CC9C-6778-75E2B64E2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447AB6-5F49-4904-9285-FE8A5DFFE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39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egnaposto contenuto 6" descr="Immagine che contiene cielo, cavalla, stallone, criniera&#10;&#10;Descrizione generata automaticamente">
            <a:extLst>
              <a:ext uri="{FF2B5EF4-FFF2-40B4-BE49-F238E27FC236}">
                <a16:creationId xmlns:a16="http://schemas.microsoft.com/office/drawing/2014/main" id="{6CD5944F-6C34-1EAF-552A-346658C2D1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71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3" name="Immagine 12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3DBF9E4B-9991-A825-D322-95C96E126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r="71793" b="78367"/>
          <a:stretch/>
        </p:blipFill>
        <p:spPr>
          <a:xfrm>
            <a:off x="499626" y="1817247"/>
            <a:ext cx="3667027" cy="2472612"/>
          </a:xfrm>
          <a:prstGeom prst="rect">
            <a:avLst/>
          </a:prstGeom>
        </p:spPr>
      </p:pic>
      <p:pic>
        <p:nvPicPr>
          <p:cNvPr id="17" name="Immagine 16" descr="Immagine che contiene testo, cavallo, design&#10;&#10;Descrizione generata automaticamente">
            <a:extLst>
              <a:ext uri="{FF2B5EF4-FFF2-40B4-BE49-F238E27FC236}">
                <a16:creationId xmlns:a16="http://schemas.microsoft.com/office/drawing/2014/main" id="{33F04B7E-8520-BDD1-828A-943BE4656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8" y="75668"/>
            <a:ext cx="2688723" cy="2165795"/>
          </a:xfrm>
          <a:prstGeom prst="rect">
            <a:avLst/>
          </a:prstGeom>
        </p:spPr>
      </p:pic>
      <p:pic>
        <p:nvPicPr>
          <p:cNvPr id="19" name="Immagine 18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54E43D21-98E4-7FC4-3782-382547AC3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3" r="49183" b="79592"/>
          <a:stretch/>
        </p:blipFill>
        <p:spPr>
          <a:xfrm>
            <a:off x="290220" y="3449123"/>
            <a:ext cx="2153287" cy="1970721"/>
          </a:xfrm>
          <a:prstGeom prst="rect">
            <a:avLst/>
          </a:prstGeom>
        </p:spPr>
      </p:pic>
      <p:pic>
        <p:nvPicPr>
          <p:cNvPr id="21" name="Immagine 20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857E596B-E1A5-57AD-F4C3-DDA98DADE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9" r="14669" b="81905"/>
          <a:stretch/>
        </p:blipFill>
        <p:spPr>
          <a:xfrm>
            <a:off x="490836" y="4860345"/>
            <a:ext cx="3097720" cy="15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5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9E6B1-E839-AF3B-F443-38CA6124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6853"/>
            <a:ext cx="10515600" cy="934063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1F3D5C"/>
                </a:solidFill>
                <a:latin typeface="Adelle Sans Heavy" panose="00000A00000000000000" pitchFamily="50" charset="0"/>
              </a:rPr>
              <a:t>TITOLO</a:t>
            </a:r>
            <a:br>
              <a:rPr lang="it-IT" sz="4000" b="1" dirty="0">
                <a:solidFill>
                  <a:srgbClr val="1F3D5C"/>
                </a:solidFill>
                <a:latin typeface="Adelle Sans Heavy" panose="00000A00000000000000" pitchFamily="50" charset="0"/>
              </a:rPr>
            </a:br>
            <a:r>
              <a:rPr lang="it-IT" sz="2800" b="1" dirty="0">
                <a:solidFill>
                  <a:srgbClr val="7DCADA"/>
                </a:solidFill>
                <a:latin typeface="Adelle Sans Cnd Thin" panose="00000300000000000000" pitchFamily="50" charset="0"/>
              </a:rPr>
              <a:t>SOTTOTITOLO</a:t>
            </a:r>
            <a:endParaRPr lang="it-IT" sz="4000" b="1" dirty="0">
              <a:solidFill>
                <a:srgbClr val="7DCADA"/>
              </a:solidFill>
              <a:latin typeface="Adelle Sans Cnd Thin" panose="00000300000000000000" pitchFamily="50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B4BF97-ACEC-F6E1-1FFE-0BF6B00B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9406"/>
            <a:ext cx="10515600" cy="3982065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405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Adelle Sans Cnd Thin</vt:lpstr>
      <vt:lpstr>Adelle Sans Heavy</vt:lpstr>
      <vt:lpstr>Aptos</vt:lpstr>
      <vt:lpstr>Aptos Display</vt:lpstr>
      <vt:lpstr>Arial</vt:lpstr>
      <vt:lpstr>Tema di Office</vt:lpstr>
      <vt:lpstr>Presentazione standard di PowerPoint</vt:lpstr>
      <vt:lpstr>TITOLO SOTTOTITOLO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Chiara Ciminago</dc:creator>
  <cp:lastModifiedBy>Chiara Ciminago</cp:lastModifiedBy>
  <cp:revision>3</cp:revision>
  <dcterms:created xsi:type="dcterms:W3CDTF">2024-09-26T08:24:12Z</dcterms:created>
  <dcterms:modified xsi:type="dcterms:W3CDTF">2025-02-26T13:58:54Z</dcterms:modified>
</cp:coreProperties>
</file>